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</p:sldIdLst>
  <p:sldSz cx="27312938" cy="9018588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9"/>
  </p:normalViewPr>
  <p:slideViewPr>
    <p:cSldViewPr snapToGrid="0" snapToObjects="1">
      <p:cViewPr varScale="1">
        <p:scale>
          <a:sx n="47" d="100"/>
          <a:sy n="47" d="100"/>
        </p:scale>
        <p:origin x="264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14117" y="1475959"/>
            <a:ext cx="20484704" cy="3139805"/>
          </a:xfrm>
        </p:spPr>
        <p:txBody>
          <a:bodyPr anchor="b"/>
          <a:lstStyle>
            <a:lvl1pPr algn="ctr">
              <a:defRPr sz="789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14117" y="4736847"/>
            <a:ext cx="20484704" cy="2177404"/>
          </a:xfrm>
        </p:spPr>
        <p:txBody>
          <a:bodyPr/>
          <a:lstStyle>
            <a:lvl1pPr marL="0" indent="0" algn="ctr">
              <a:buNone/>
              <a:defRPr sz="3156"/>
            </a:lvl1pPr>
            <a:lvl2pPr marL="601218" indent="0" algn="ctr">
              <a:buNone/>
              <a:defRPr sz="2630"/>
            </a:lvl2pPr>
            <a:lvl3pPr marL="1202436" indent="0" algn="ctr">
              <a:buNone/>
              <a:defRPr sz="2367"/>
            </a:lvl3pPr>
            <a:lvl4pPr marL="1803654" indent="0" algn="ctr">
              <a:buNone/>
              <a:defRPr sz="2104"/>
            </a:lvl4pPr>
            <a:lvl5pPr marL="2404872" indent="0" algn="ctr">
              <a:buNone/>
              <a:defRPr sz="2104"/>
            </a:lvl5pPr>
            <a:lvl6pPr marL="3006090" indent="0" algn="ctr">
              <a:buNone/>
              <a:defRPr sz="2104"/>
            </a:lvl6pPr>
            <a:lvl7pPr marL="3607308" indent="0" algn="ctr">
              <a:buNone/>
              <a:defRPr sz="2104"/>
            </a:lvl7pPr>
            <a:lvl8pPr marL="4208526" indent="0" algn="ctr">
              <a:buNone/>
              <a:defRPr sz="2104"/>
            </a:lvl8pPr>
            <a:lvl9pPr marL="4809744" indent="0" algn="ctr">
              <a:buNone/>
              <a:defRPr sz="2104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0131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74905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545821" y="480157"/>
            <a:ext cx="5889352" cy="764283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77765" y="480157"/>
            <a:ext cx="17326645" cy="7642836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40942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953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63539" y="2248386"/>
            <a:ext cx="23557409" cy="3751481"/>
          </a:xfrm>
        </p:spPr>
        <p:txBody>
          <a:bodyPr anchor="b"/>
          <a:lstStyle>
            <a:lvl1pPr>
              <a:defRPr sz="789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63539" y="6035358"/>
            <a:ext cx="23557409" cy="1972815"/>
          </a:xfrm>
        </p:spPr>
        <p:txBody>
          <a:bodyPr/>
          <a:lstStyle>
            <a:lvl1pPr marL="0" indent="0">
              <a:buNone/>
              <a:defRPr sz="3156">
                <a:solidFill>
                  <a:schemeClr val="tx1">
                    <a:tint val="75000"/>
                  </a:schemeClr>
                </a:solidFill>
              </a:defRPr>
            </a:lvl1pPr>
            <a:lvl2pPr marL="601218" indent="0">
              <a:buNone/>
              <a:defRPr sz="2630">
                <a:solidFill>
                  <a:schemeClr val="tx1">
                    <a:tint val="75000"/>
                  </a:schemeClr>
                </a:solidFill>
              </a:defRPr>
            </a:lvl2pPr>
            <a:lvl3pPr marL="1202436" indent="0">
              <a:buNone/>
              <a:defRPr sz="2367">
                <a:solidFill>
                  <a:schemeClr val="tx1">
                    <a:tint val="75000"/>
                  </a:schemeClr>
                </a:solidFill>
              </a:defRPr>
            </a:lvl3pPr>
            <a:lvl4pPr marL="1803654" indent="0">
              <a:buNone/>
              <a:defRPr sz="2104">
                <a:solidFill>
                  <a:schemeClr val="tx1">
                    <a:tint val="75000"/>
                  </a:schemeClr>
                </a:solidFill>
              </a:defRPr>
            </a:lvl4pPr>
            <a:lvl5pPr marL="2404872" indent="0">
              <a:buNone/>
              <a:defRPr sz="2104">
                <a:solidFill>
                  <a:schemeClr val="tx1">
                    <a:tint val="75000"/>
                  </a:schemeClr>
                </a:solidFill>
              </a:defRPr>
            </a:lvl5pPr>
            <a:lvl6pPr marL="3006090" indent="0">
              <a:buNone/>
              <a:defRPr sz="2104">
                <a:solidFill>
                  <a:schemeClr val="tx1">
                    <a:tint val="75000"/>
                  </a:schemeClr>
                </a:solidFill>
              </a:defRPr>
            </a:lvl6pPr>
            <a:lvl7pPr marL="3607308" indent="0">
              <a:buNone/>
              <a:defRPr sz="2104">
                <a:solidFill>
                  <a:schemeClr val="tx1">
                    <a:tint val="75000"/>
                  </a:schemeClr>
                </a:solidFill>
              </a:defRPr>
            </a:lvl7pPr>
            <a:lvl8pPr marL="4208526" indent="0">
              <a:buNone/>
              <a:defRPr sz="2104">
                <a:solidFill>
                  <a:schemeClr val="tx1">
                    <a:tint val="75000"/>
                  </a:schemeClr>
                </a:solidFill>
              </a:defRPr>
            </a:lvl8pPr>
            <a:lvl9pPr marL="4809744" indent="0">
              <a:buNone/>
              <a:defRPr sz="210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1122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7764" y="2400782"/>
            <a:ext cx="11607999" cy="5722211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27175" y="2400782"/>
            <a:ext cx="11607999" cy="5722211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0310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1322" y="480157"/>
            <a:ext cx="23557409" cy="174317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1323" y="2210808"/>
            <a:ext cx="11554652" cy="1083482"/>
          </a:xfrm>
        </p:spPr>
        <p:txBody>
          <a:bodyPr anchor="b"/>
          <a:lstStyle>
            <a:lvl1pPr marL="0" indent="0">
              <a:buNone/>
              <a:defRPr sz="3156" b="1"/>
            </a:lvl1pPr>
            <a:lvl2pPr marL="601218" indent="0">
              <a:buNone/>
              <a:defRPr sz="2630" b="1"/>
            </a:lvl2pPr>
            <a:lvl3pPr marL="1202436" indent="0">
              <a:buNone/>
              <a:defRPr sz="2367" b="1"/>
            </a:lvl3pPr>
            <a:lvl4pPr marL="1803654" indent="0">
              <a:buNone/>
              <a:defRPr sz="2104" b="1"/>
            </a:lvl4pPr>
            <a:lvl5pPr marL="2404872" indent="0">
              <a:buNone/>
              <a:defRPr sz="2104" b="1"/>
            </a:lvl5pPr>
            <a:lvl6pPr marL="3006090" indent="0">
              <a:buNone/>
              <a:defRPr sz="2104" b="1"/>
            </a:lvl6pPr>
            <a:lvl7pPr marL="3607308" indent="0">
              <a:buNone/>
              <a:defRPr sz="2104" b="1"/>
            </a:lvl7pPr>
            <a:lvl8pPr marL="4208526" indent="0">
              <a:buNone/>
              <a:defRPr sz="2104" b="1"/>
            </a:lvl8pPr>
            <a:lvl9pPr marL="4809744" indent="0">
              <a:buNone/>
              <a:defRPr sz="2104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1323" y="3294290"/>
            <a:ext cx="11554652" cy="4845404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27175" y="2210808"/>
            <a:ext cx="11611556" cy="1083482"/>
          </a:xfrm>
        </p:spPr>
        <p:txBody>
          <a:bodyPr anchor="b"/>
          <a:lstStyle>
            <a:lvl1pPr marL="0" indent="0">
              <a:buNone/>
              <a:defRPr sz="3156" b="1"/>
            </a:lvl1pPr>
            <a:lvl2pPr marL="601218" indent="0">
              <a:buNone/>
              <a:defRPr sz="2630" b="1"/>
            </a:lvl2pPr>
            <a:lvl3pPr marL="1202436" indent="0">
              <a:buNone/>
              <a:defRPr sz="2367" b="1"/>
            </a:lvl3pPr>
            <a:lvl4pPr marL="1803654" indent="0">
              <a:buNone/>
              <a:defRPr sz="2104" b="1"/>
            </a:lvl4pPr>
            <a:lvl5pPr marL="2404872" indent="0">
              <a:buNone/>
              <a:defRPr sz="2104" b="1"/>
            </a:lvl5pPr>
            <a:lvl6pPr marL="3006090" indent="0">
              <a:buNone/>
              <a:defRPr sz="2104" b="1"/>
            </a:lvl6pPr>
            <a:lvl7pPr marL="3607308" indent="0">
              <a:buNone/>
              <a:defRPr sz="2104" b="1"/>
            </a:lvl7pPr>
            <a:lvl8pPr marL="4208526" indent="0">
              <a:buNone/>
              <a:defRPr sz="2104" b="1"/>
            </a:lvl8pPr>
            <a:lvl9pPr marL="4809744" indent="0">
              <a:buNone/>
              <a:defRPr sz="2104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27175" y="3294290"/>
            <a:ext cx="11611556" cy="4845404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2416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1716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0058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1323" y="601239"/>
            <a:ext cx="8809133" cy="2104337"/>
          </a:xfrm>
        </p:spPr>
        <p:txBody>
          <a:bodyPr anchor="b"/>
          <a:lstStyle>
            <a:lvl1pPr>
              <a:defRPr sz="420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11556" y="1298510"/>
            <a:ext cx="13827175" cy="6409043"/>
          </a:xfrm>
        </p:spPr>
        <p:txBody>
          <a:bodyPr/>
          <a:lstStyle>
            <a:lvl1pPr>
              <a:defRPr sz="4208"/>
            </a:lvl1pPr>
            <a:lvl2pPr>
              <a:defRPr sz="3682"/>
            </a:lvl2pPr>
            <a:lvl3pPr>
              <a:defRPr sz="3156"/>
            </a:lvl3pPr>
            <a:lvl4pPr>
              <a:defRPr sz="2630"/>
            </a:lvl4pPr>
            <a:lvl5pPr>
              <a:defRPr sz="2630"/>
            </a:lvl5pPr>
            <a:lvl6pPr>
              <a:defRPr sz="2630"/>
            </a:lvl6pPr>
            <a:lvl7pPr>
              <a:defRPr sz="2630"/>
            </a:lvl7pPr>
            <a:lvl8pPr>
              <a:defRPr sz="2630"/>
            </a:lvl8pPr>
            <a:lvl9pPr>
              <a:defRPr sz="263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1323" y="2705576"/>
            <a:ext cx="8809133" cy="5012415"/>
          </a:xfrm>
        </p:spPr>
        <p:txBody>
          <a:bodyPr/>
          <a:lstStyle>
            <a:lvl1pPr marL="0" indent="0">
              <a:buNone/>
              <a:defRPr sz="2104"/>
            </a:lvl1pPr>
            <a:lvl2pPr marL="601218" indent="0">
              <a:buNone/>
              <a:defRPr sz="1841"/>
            </a:lvl2pPr>
            <a:lvl3pPr marL="1202436" indent="0">
              <a:buNone/>
              <a:defRPr sz="1578"/>
            </a:lvl3pPr>
            <a:lvl4pPr marL="1803654" indent="0">
              <a:buNone/>
              <a:defRPr sz="1315"/>
            </a:lvl4pPr>
            <a:lvl5pPr marL="2404872" indent="0">
              <a:buNone/>
              <a:defRPr sz="1315"/>
            </a:lvl5pPr>
            <a:lvl6pPr marL="3006090" indent="0">
              <a:buNone/>
              <a:defRPr sz="1315"/>
            </a:lvl6pPr>
            <a:lvl7pPr marL="3607308" indent="0">
              <a:buNone/>
              <a:defRPr sz="1315"/>
            </a:lvl7pPr>
            <a:lvl8pPr marL="4208526" indent="0">
              <a:buNone/>
              <a:defRPr sz="1315"/>
            </a:lvl8pPr>
            <a:lvl9pPr marL="4809744" indent="0">
              <a:buNone/>
              <a:defRPr sz="1315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44451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1323" y="601239"/>
            <a:ext cx="8809133" cy="2104337"/>
          </a:xfrm>
        </p:spPr>
        <p:txBody>
          <a:bodyPr anchor="b"/>
          <a:lstStyle>
            <a:lvl1pPr>
              <a:defRPr sz="4208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11556" y="1298510"/>
            <a:ext cx="13827175" cy="6409043"/>
          </a:xfrm>
        </p:spPr>
        <p:txBody>
          <a:bodyPr anchor="t"/>
          <a:lstStyle>
            <a:lvl1pPr marL="0" indent="0">
              <a:buNone/>
              <a:defRPr sz="4208"/>
            </a:lvl1pPr>
            <a:lvl2pPr marL="601218" indent="0">
              <a:buNone/>
              <a:defRPr sz="3682"/>
            </a:lvl2pPr>
            <a:lvl3pPr marL="1202436" indent="0">
              <a:buNone/>
              <a:defRPr sz="3156"/>
            </a:lvl3pPr>
            <a:lvl4pPr marL="1803654" indent="0">
              <a:buNone/>
              <a:defRPr sz="2630"/>
            </a:lvl4pPr>
            <a:lvl5pPr marL="2404872" indent="0">
              <a:buNone/>
              <a:defRPr sz="2630"/>
            </a:lvl5pPr>
            <a:lvl6pPr marL="3006090" indent="0">
              <a:buNone/>
              <a:defRPr sz="2630"/>
            </a:lvl6pPr>
            <a:lvl7pPr marL="3607308" indent="0">
              <a:buNone/>
              <a:defRPr sz="2630"/>
            </a:lvl7pPr>
            <a:lvl8pPr marL="4208526" indent="0">
              <a:buNone/>
              <a:defRPr sz="2630"/>
            </a:lvl8pPr>
            <a:lvl9pPr marL="4809744" indent="0">
              <a:buNone/>
              <a:defRPr sz="263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1323" y="2705576"/>
            <a:ext cx="8809133" cy="5012415"/>
          </a:xfrm>
        </p:spPr>
        <p:txBody>
          <a:bodyPr/>
          <a:lstStyle>
            <a:lvl1pPr marL="0" indent="0">
              <a:buNone/>
              <a:defRPr sz="2104"/>
            </a:lvl1pPr>
            <a:lvl2pPr marL="601218" indent="0">
              <a:buNone/>
              <a:defRPr sz="1841"/>
            </a:lvl2pPr>
            <a:lvl3pPr marL="1202436" indent="0">
              <a:buNone/>
              <a:defRPr sz="1578"/>
            </a:lvl3pPr>
            <a:lvl4pPr marL="1803654" indent="0">
              <a:buNone/>
              <a:defRPr sz="1315"/>
            </a:lvl4pPr>
            <a:lvl5pPr marL="2404872" indent="0">
              <a:buNone/>
              <a:defRPr sz="1315"/>
            </a:lvl5pPr>
            <a:lvl6pPr marL="3006090" indent="0">
              <a:buNone/>
              <a:defRPr sz="1315"/>
            </a:lvl6pPr>
            <a:lvl7pPr marL="3607308" indent="0">
              <a:buNone/>
              <a:defRPr sz="1315"/>
            </a:lvl7pPr>
            <a:lvl8pPr marL="4208526" indent="0">
              <a:buNone/>
              <a:defRPr sz="1315"/>
            </a:lvl8pPr>
            <a:lvl9pPr marL="4809744" indent="0">
              <a:buNone/>
              <a:defRPr sz="1315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0008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77765" y="480157"/>
            <a:ext cx="23557409" cy="1743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7765" y="2400782"/>
            <a:ext cx="23557409" cy="5722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77765" y="8358896"/>
            <a:ext cx="6145411" cy="480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996E8-4CC1-5A4B-A434-C2CD89F2776C}" type="datetimeFigureOut">
              <a:rPr kumimoji="1" lang="zh-CN" altLang="en-US" smtClean="0"/>
              <a:t>2019/1/12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47411" y="8358896"/>
            <a:ext cx="9218117" cy="480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289762" y="8358896"/>
            <a:ext cx="6145411" cy="4801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1521C-0AAD-3942-A94F-64975EBDA7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2927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202436" rtl="0" eaLnBrk="1" latinLnBrk="0" hangingPunct="1">
        <a:lnSpc>
          <a:spcPct val="90000"/>
        </a:lnSpc>
        <a:spcBef>
          <a:spcPct val="0"/>
        </a:spcBef>
        <a:buNone/>
        <a:defRPr sz="578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0609" indent="-300609" algn="l" defTabSz="1202436" rtl="0" eaLnBrk="1" latinLnBrk="0" hangingPunct="1">
        <a:lnSpc>
          <a:spcPct val="90000"/>
        </a:lnSpc>
        <a:spcBef>
          <a:spcPts val="1315"/>
        </a:spcBef>
        <a:buFont typeface="Arial" panose="020B0604020202020204" pitchFamily="34" charset="0"/>
        <a:buChar char="•"/>
        <a:defRPr sz="3682" kern="1200">
          <a:solidFill>
            <a:schemeClr val="tx1"/>
          </a:solidFill>
          <a:latin typeface="+mn-lt"/>
          <a:ea typeface="+mn-ea"/>
          <a:cs typeface="+mn-cs"/>
        </a:defRPr>
      </a:lvl1pPr>
      <a:lvl2pPr marL="901827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3156" kern="1200">
          <a:solidFill>
            <a:schemeClr val="tx1"/>
          </a:solidFill>
          <a:latin typeface="+mn-lt"/>
          <a:ea typeface="+mn-ea"/>
          <a:cs typeface="+mn-cs"/>
        </a:defRPr>
      </a:lvl2pPr>
      <a:lvl3pPr marL="1503045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630" kern="1200">
          <a:solidFill>
            <a:schemeClr val="tx1"/>
          </a:solidFill>
          <a:latin typeface="+mn-lt"/>
          <a:ea typeface="+mn-ea"/>
          <a:cs typeface="+mn-cs"/>
        </a:defRPr>
      </a:lvl3pPr>
      <a:lvl4pPr marL="2104263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4pPr>
      <a:lvl5pPr marL="2705481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5pPr>
      <a:lvl6pPr marL="3306699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6pPr>
      <a:lvl7pPr marL="3907917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7pPr>
      <a:lvl8pPr marL="4509135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8pPr>
      <a:lvl9pPr marL="5110353" indent="-300609" algn="l" defTabSz="1202436" rtl="0" eaLnBrk="1" latinLnBrk="0" hangingPunct="1">
        <a:lnSpc>
          <a:spcPct val="90000"/>
        </a:lnSpc>
        <a:spcBef>
          <a:spcPts val="658"/>
        </a:spcBef>
        <a:buFont typeface="Arial" panose="020B0604020202020204" pitchFamily="34" charset="0"/>
        <a:buChar char="•"/>
        <a:defRPr sz="23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1pPr>
      <a:lvl2pPr marL="601218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2pPr>
      <a:lvl3pPr marL="1202436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3pPr>
      <a:lvl4pPr marL="1803654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4pPr>
      <a:lvl5pPr marL="2404872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5pPr>
      <a:lvl6pPr marL="3006090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6pPr>
      <a:lvl7pPr marL="3607308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7pPr>
      <a:lvl8pPr marL="4208526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8pPr>
      <a:lvl9pPr marL="4809744" algn="l" defTabSz="1202436" rtl="0" eaLnBrk="1" latinLnBrk="0" hangingPunct="1">
        <a:defRPr sz="23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E48863-63E0-D74B-BBA2-552FF9127A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D9F92CC-421B-504B-A037-32EC812779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87FD3375-1A18-D440-86D0-7F8CE673D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6778" y="0"/>
            <a:ext cx="6506980" cy="9018588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54F89D74-11A7-904D-9387-61D68D91A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94665" y="0"/>
            <a:ext cx="6780240" cy="9018588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364DFC7B-B233-8244-B181-1EE25980B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0498" y="0"/>
            <a:ext cx="7078158" cy="9018588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CEDB7C67-5DD0-D543-BDA9-11F7FC2DB2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5204" y="0"/>
            <a:ext cx="6624320" cy="9018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894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</TotalTime>
  <Words>0</Words>
  <Application>Microsoft Macintosh PowerPoint</Application>
  <PresentationFormat>自定义</PresentationFormat>
  <Paragraphs>0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7" baseType="lpstr">
      <vt:lpstr>等线</vt:lpstr>
      <vt:lpstr>等线 Light</vt:lpstr>
      <vt:lpstr>Arial</vt:lpstr>
      <vt:lpstr>Calibri</vt:lpstr>
      <vt:lpstr>Calibri Light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Cao jinkun</dc:creator>
  <cp:lastModifiedBy>Cao jinkun</cp:lastModifiedBy>
  <cp:revision>1</cp:revision>
  <dcterms:created xsi:type="dcterms:W3CDTF">2019-01-12T02:27:13Z</dcterms:created>
  <dcterms:modified xsi:type="dcterms:W3CDTF">2019-01-12T04:25:06Z</dcterms:modified>
</cp:coreProperties>
</file>

<file path=docProps/thumbnail.jpeg>
</file>